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Google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GoogleSans-bold.fntdata"/><Relationship Id="rId10" Type="http://schemas.openxmlformats.org/officeDocument/2006/relationships/slide" Target="slides/slide4.xml"/><Relationship Id="rId21" Type="http://schemas.openxmlformats.org/officeDocument/2006/relationships/font" Target="fonts/GoogleSans-regular.fntdata"/><Relationship Id="rId13" Type="http://schemas.openxmlformats.org/officeDocument/2006/relationships/slide" Target="slides/slide7.xml"/><Relationship Id="rId24" Type="http://schemas.openxmlformats.org/officeDocument/2006/relationships/font" Target="fonts/GoogleSans-boldItalic.fntdata"/><Relationship Id="rId12" Type="http://schemas.openxmlformats.org/officeDocument/2006/relationships/slide" Target="slides/slide6.xml"/><Relationship Id="rId23" Type="http://schemas.openxmlformats.org/officeDocument/2006/relationships/font" Target="fonts/GoogleSans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3.png>
</file>

<file path=ppt/media/image4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CUSTOM_16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0" name="Google Shape;8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" name="Google Shape;84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9" name="Google Shape;8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6"/>
          <p:cNvSpPr txBox="1"/>
          <p:nvPr/>
        </p:nvSpPr>
        <p:spPr>
          <a:xfrm>
            <a:off x="436625" y="881025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GB" sz="4000" u="none" cap="none" strike="noStrik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Guidelines</a:t>
            </a:r>
            <a:endParaRPr b="1" i="0" sz="4000" u="none" cap="none" strike="noStrike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1" name="Google Shape;101;p26"/>
          <p:cNvSpPr txBox="1"/>
          <p:nvPr/>
        </p:nvSpPr>
        <p:spPr>
          <a:xfrm>
            <a:off x="609900" y="1711275"/>
            <a:ext cx="7924200" cy="25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b="0" i="0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Kindly use the given template for submitting your project (Make a copy of the template)</a:t>
            </a:r>
            <a:endParaRPr b="0" i="0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b="0" i="0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One team is only required to submit one project/ppt.</a:t>
            </a:r>
            <a:endParaRPr b="0" i="0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b="0" i="0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The ideal size of the presentation should not be more than 10 slides.</a:t>
            </a:r>
            <a:endParaRPr b="0" i="0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b="0" i="0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You are welcome to add as many POCs and design concepts to support your project.</a:t>
            </a:r>
            <a:endParaRPr b="0" i="0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b="0" i="0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The project should be feasible and the team members should be capable enough, to come up with the prototype of the same idea, if required.</a:t>
            </a:r>
            <a:endParaRPr b="0" i="0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b="1" i="1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Solutions must include at least one Google technology.</a:t>
            </a:r>
            <a:endParaRPr b="1" i="1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1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1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1" lang="en-GB" sz="15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NOTE: DELETE THIS SLIDE WHILE SUBMITTING</a:t>
            </a:r>
            <a:endParaRPr b="1" i="1" sz="15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02" name="Google Shape;102;p26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5"/>
          <p:cNvSpPr txBox="1"/>
          <p:nvPr/>
        </p:nvSpPr>
        <p:spPr>
          <a:xfrm>
            <a:off x="219900" y="855225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Snapshots of the MVP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5" name="Google Shape;165;p35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6"/>
          <p:cNvSpPr txBox="1"/>
          <p:nvPr/>
        </p:nvSpPr>
        <p:spPr>
          <a:xfrm>
            <a:off x="109950" y="781900"/>
            <a:ext cx="88941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Additional Details/Future Development (if any)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72" name="Google Shape;172;p36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7"/>
          <p:cNvSpPr txBox="1"/>
          <p:nvPr/>
        </p:nvSpPr>
        <p:spPr>
          <a:xfrm>
            <a:off x="146600" y="843000"/>
            <a:ext cx="8833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Provide links to your: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GitHub Public Repository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Demo Video Link (3 Minutes)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MVP Link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79" name="Google Shape;179;p37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8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t/>
            </a:r>
            <a:endParaRPr/>
          </a:p>
        </p:txBody>
      </p:sp>
      <p:sp>
        <p:nvSpPr>
          <p:cNvPr id="192" name="Google Shape;192;p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93" name="Google Shape;193;p39" title="tq slide techsprint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9"/>
          <p:cNvSpPr txBox="1"/>
          <p:nvPr/>
        </p:nvSpPr>
        <p:spPr>
          <a:xfrm>
            <a:off x="343275" y="3962950"/>
            <a:ext cx="37128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00"/>
              <a:buFont typeface="Arial"/>
              <a:buNone/>
            </a:pPr>
            <a:r>
              <a:rPr b="1" i="0" lang="en-GB" sz="4900" u="none" cap="none" strike="noStrike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Thank you!</a:t>
            </a:r>
            <a:endParaRPr b="1" i="0" sz="4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39"/>
          <p:cNvPicPr preferRelativeResize="0"/>
          <p:nvPr/>
        </p:nvPicPr>
        <p:blipFill rotWithShape="1">
          <a:blip r:embed="rId4">
            <a:alphaModFix/>
          </a:blip>
          <a:srcRect b="-6958" l="0" r="0" t="6960"/>
          <a:stretch/>
        </p:blipFill>
        <p:spPr>
          <a:xfrm>
            <a:off x="0" y="0"/>
            <a:ext cx="9144001" cy="396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7" title="On Campus HITAM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" y="-1101625"/>
            <a:ext cx="9262531" cy="521017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7"/>
          <p:cNvSpPr txBox="1"/>
          <p:nvPr/>
        </p:nvSpPr>
        <p:spPr>
          <a:xfrm>
            <a:off x="162600" y="3195125"/>
            <a:ext cx="8760000" cy="17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Details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name: 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leader name: 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Problem Statement: Open Innovation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8"/>
          <p:cNvSpPr txBox="1"/>
          <p:nvPr/>
        </p:nvSpPr>
        <p:spPr>
          <a:xfrm>
            <a:off x="85525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Brief about your solution and problem statement addressing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5" name="Google Shape;115;p28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8"/>
          <p:cNvSpPr txBox="1"/>
          <p:nvPr/>
        </p:nvSpPr>
        <p:spPr>
          <a:xfrm>
            <a:off x="1128325" y="283425"/>
            <a:ext cx="500100" cy="1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GB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HITAM</a:t>
            </a:r>
            <a:endParaRPr b="0" i="0" sz="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9"/>
          <p:cNvSpPr txBox="1"/>
          <p:nvPr/>
        </p:nvSpPr>
        <p:spPr>
          <a:xfrm>
            <a:off x="183250" y="818550"/>
            <a:ext cx="87843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Opportunities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b="0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ideas?</a:t>
            </a:r>
            <a:endParaRPr b="0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b="0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b="0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3" name="Google Shape;123;p29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0"/>
          <p:cNvSpPr txBox="1"/>
          <p:nvPr/>
        </p:nvSpPr>
        <p:spPr>
          <a:xfrm>
            <a:off x="195475" y="855225"/>
            <a:ext cx="8698800" cy="5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List of features offered by the solution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0" name="Google Shape;130;p30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1"/>
          <p:cNvSpPr txBox="1"/>
          <p:nvPr/>
        </p:nvSpPr>
        <p:spPr>
          <a:xfrm>
            <a:off x="158825" y="855225"/>
            <a:ext cx="8784300" cy="11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Google Technologies used in the solution</a:t>
            </a:r>
            <a:endParaRPr b="1" i="0" sz="12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7" name="Google Shape;137;p31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/>
          <p:nvPr/>
        </p:nvSpPr>
        <p:spPr>
          <a:xfrm>
            <a:off x="195475" y="830775"/>
            <a:ext cx="87720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Process flow diagram or Use-case diagram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44" name="Google Shape;144;p32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3"/>
          <p:cNvSpPr txBox="1"/>
          <p:nvPr/>
        </p:nvSpPr>
        <p:spPr>
          <a:xfrm>
            <a:off x="207700" y="879650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Wireframes/Mock diagrams of the proposed solution (optional)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51" name="Google Shape;151;p33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4"/>
          <p:cNvSpPr txBox="1"/>
          <p:nvPr/>
        </p:nvSpPr>
        <p:spPr>
          <a:xfrm>
            <a:off x="171050" y="867425"/>
            <a:ext cx="88209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Architecture diagram of the proposed solution</a:t>
            </a:r>
            <a:endParaRPr b="1" i="0" sz="1800" u="none" cap="none" strike="noStrik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58" name="Google Shape;158;p34" title="Group 220018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9800" y="174175"/>
            <a:ext cx="1826526" cy="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800" y="94300"/>
            <a:ext cx="2478475" cy="48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